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</p:sldIdLst>
  <p:sldSz cx="9144000" cy="6858000" type="screen4x3"/>
  <p:notesSz cx="6858000" cy="9144000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74A"/>
    <a:srgbClr val="3399FF"/>
    <a:srgbClr val="666699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 autoAdjust="0"/>
    <p:restoredTop sz="84583" autoAdjust="0"/>
  </p:normalViewPr>
  <p:slideViewPr>
    <p:cSldViewPr>
      <p:cViewPr>
        <p:scale>
          <a:sx n="65" d="100"/>
          <a:sy n="65" d="100"/>
        </p:scale>
        <p:origin x="-2124" y="-6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smtClean="0"/>
              <a:t>Бесплатно и без регистрации.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13384" y="0"/>
            <a:ext cx="6517232" cy="1368152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</a:t>
            </a:r>
            <a:r>
              <a:rPr lang="en-US" dirty="0" smtClean="0"/>
              <a:t> </a:t>
            </a: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483768" y="45855"/>
            <a:ext cx="6480720" cy="13366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9" name="Текст 2"/>
          <p:cNvSpPr>
            <a:spLocks noGrp="1"/>
          </p:cNvSpPr>
          <p:nvPr>
            <p:ph idx="1"/>
          </p:nvPr>
        </p:nvSpPr>
        <p:spPr>
          <a:xfrm>
            <a:off x="251520" y="1988840"/>
            <a:ext cx="8640960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45855"/>
            <a:ext cx="6480720" cy="13366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88840"/>
            <a:ext cx="8640960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13384" y="0"/>
            <a:ext cx="6517232" cy="2708920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Федеральной образовательной программы дошкольного образования: требования и особенности организации образовательного процесса</a:t>
            </a: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580112" y="2852936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воспитатель: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Симонова Н.Д.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700808"/>
            <a:ext cx="828092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Содержательный раздел ФОП ДО: обзор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раздел ФОП – содержательный.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содержательном разделе Федеральной образовательной программы ДО раскрыты: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Задачи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содержание образования (обучения и воспитания) по образовательным областям.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Основные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развития детей дошкольного возраста в соответствии с ФОП ДО и ФГОС ДО: «Федеральная программа определяет содержательные линии образовательной деятельности, реализуемые ДОО по основным направлениям развития детей дошкольного возраста (социально-коммуникативное, познавательное, речевое, художественно-эстетическое, физическое развитие)».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2469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196752"/>
            <a:ext cx="748883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раздел ФОП ДО содержит: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Психолого-педагогические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реализации ФОП ДО.</a:t>
            </a:r>
          </a:p>
          <a:p>
            <a:pPr lvl="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Особенности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развивающей предметно-пространственной среды.</a:t>
            </a:r>
          </a:p>
          <a:p>
            <a:pPr lvl="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Материально-техническое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Федеральной программы, обеспеченность методическими материалами и средствами обучения и воспитания.</a:t>
            </a:r>
          </a:p>
          <a:p>
            <a:pPr lvl="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Примерный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литературных, музыкальных, художественных, анимационных произведений для реализации Федеральной программы. </a:t>
            </a:r>
          </a:p>
          <a:p>
            <a:pPr lvl="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Примерный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и распорядок дня в дошкольных группах.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9657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196752"/>
            <a:ext cx="8208912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Требования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показатели организации образовательного процесса и режима дня.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Количество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приемов пищи в зависимости от режима функционирования организации и режима обучения.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Режим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сна, бодрствования и кормления детей от 0 до 1 года.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Примерный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дня в группе детей от 1 года до 2 лет.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Примерный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дня в группе детей от 2 до 3 лет.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Примерный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дня в дошкольных группах.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Примерный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дня в группе кратковременного пребывания детей от 1,5 до 2 лет.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Примерный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дня в группе кратковременного пребывания детей от 2 до 3 лет.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Примерный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дня в дошкольных группах кратковременного пребывания.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Федеральный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календарный план воспитательной работы – примерный перечень основных государственных и народных праздников, памятных дат в календарном плане воспитательной работы в ДОО.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3923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45854"/>
            <a:ext cx="6480720" cy="1726961"/>
          </a:xfrm>
        </p:spPr>
        <p:txBody>
          <a:bodyPr>
            <a:normAutofit fontScale="90000"/>
          </a:bodyPr>
          <a:lstStyle/>
          <a:p>
            <a:r>
              <a:rPr lang="ru-RU" sz="4000" b="1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Общие нормативные положения о ФОП ДО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С 1 сентября 2023 года, в соответствии с Приказом Министерства просвещения Российской Федерации от 25 ноября 2022 г. № 1028 «Об Утверждении Федеральной образовательной программы дошкольного образования», дошкольные образовательные учреждения начнут работать по новой Федеральной образовательной программе – ФОП ДО.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005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60769" y="448431"/>
            <a:ext cx="6192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Основополагающие функции дошкольного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образования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1844824"/>
            <a:ext cx="8424936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-обучение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воспитание ребенка дошкольного возраста как гражданина Российской Федерации, формирование основ его гражданской и культурной идентичности доступными средствами и на соответствующем его возрасту содержании;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-создание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ядра содержания дошкольного образования (далее – ДО), ориентированного на приобщение детей к традиционным духовно-нравственным и социокультурным ценностям российского народа, воспитание подрастающего поколения как знающего и уважающего историю и культуру своей семьи, большой и малой родины;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-создание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федерального образовательного пространства воспитания и обучения детей от рождения до поступления в общеобразовательную организацию, обеспечивающего ребенку и его родителям (законным представителям) равные, качественные условия ДО, вне зависимости от места проживания.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9540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916832"/>
            <a:ext cx="763284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 программа позволит объединить обучение и воспитание в единый процесс на основе традиций и современных практик дошкольного образования, подкрепленных внушительным объемом культурных ценностей.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6197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1844824"/>
            <a:ext cx="7704856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Структурные элементы ФОП ДО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ФООП состоят из трех разделов: целевого, содержательного и организационного, что соответствует требованиям федеральных государственных образовательных стандартов (далее – ФГОС) к структуре основной образовательной программы.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1519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700808"/>
            <a:ext cx="7344816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целевом разделе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 программы представлены: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цели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задачи, принципы ее формирования;</a:t>
            </a:r>
          </a:p>
          <a:p>
            <a:pPr lvl="1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планируемые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освоения Федеральной программы в младенческом, раннем, дошкольном возрасте, а также на этапе завершения освоения Федеральной программы;</a:t>
            </a:r>
          </a:p>
          <a:p>
            <a:pPr lvl="1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подходы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педагогической диагностике достижения планируемых результатов.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3061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628800"/>
            <a:ext cx="763284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Содержательный раздел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 программы включает задачи и содержание образовательной деятельности по каждой из образовательных областей для всех возрастных групп обучающихся (социально-коммуникативное, познавательное, речевое, художественно-эстетическое, физическое развитие).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нем представлены: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описание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вариативных форм, способов, методов и средств реализации Федеральной программы;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особенности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деятельности разных видов, культурных практик и способов поддержки детской инициативы;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описание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 педагогического коллектива с семьями обучающихся;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направления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задачи коррекционно-развивающей работы (далее – КРР) с детьми дошкольного возраста с особыми образовательными потребностями (далее – ООП) различных целевых групп, в том числе детей с ограниченными возможностями здоровья (далее – ОВЗ) и детей-инвалидов.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4495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196752"/>
            <a:ext cx="864096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раздел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 программы включает описание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психолого-педагогических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кадровых условий реализации Федеральной программы;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организации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развивающей предметно-пространственной среды (далее – РППС) в ДОО;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материально-технического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 Программы, обеспеченность методическими материалами и средствами обучения и воспитания.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включает примерные перечни художественной литературы, музыкальных произведений, произведений изобразительного искусства для использования в образовательной работе в разных возрастных группах, а также примерный перечень рекомендованных для семейного просмотра анимационных произведений.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разделе представлены примерный режим и распорядок дня в дошкольных группах, федеральный календарный план воспитательной работы.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187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412776"/>
            <a:ext cx="842493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 ФОП ДО: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в себя пояснительную записку, планируемые результаты освоения Федеральной программы и описание подходов к педагогической диагностике достижений планируемых результатов.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Федеральной программы является 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9254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6e665c039e3b2b5c68043e924536971269dc9d9"/>
</p:tagLst>
</file>

<file path=ppt/theme/theme1.xml><?xml version="1.0" encoding="utf-8"?>
<a:theme xmlns:a="http://schemas.openxmlformats.org/drawingml/2006/main" name="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2286</TotalTime>
  <Words>551</Words>
  <Application>Microsoft Office PowerPoint</Application>
  <PresentationFormat>Экран (4:3)</PresentationFormat>
  <Paragraphs>53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Внедрение Федеральной образовательной программы дошкольного образования: требования и особенности организации образовательного процесса </vt:lpstr>
      <vt:lpstr>Общие нормативные положения о ФОП ДО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Мир знаний</dc:title>
  <dc:creator>obstinate</dc:creator>
  <dc:description>Шаблон презентации с сайта https://presentation-creation.ru/</dc:description>
  <cp:lastModifiedBy>User</cp:lastModifiedBy>
  <cp:revision>1000</cp:revision>
  <dcterms:created xsi:type="dcterms:W3CDTF">2018-02-25T09:09:03Z</dcterms:created>
  <dcterms:modified xsi:type="dcterms:W3CDTF">2024-02-08T08:19:09Z</dcterms:modified>
</cp:coreProperties>
</file>