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12" d="100"/>
          <a:sy n="112" d="100"/>
        </p:scale>
        <p:origin x="-7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51520" y="332656"/>
            <a:ext cx="842493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336" y="3068960"/>
            <a:ext cx="5525475" cy="3384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72468" y="1308283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75" y="4077072"/>
            <a:ext cx="7441215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0070C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начали 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0070C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253</TotalTime>
  <Words>342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Алексей и Света</cp:lastModifiedBy>
  <cp:revision>28</cp:revision>
  <dcterms:created xsi:type="dcterms:W3CDTF">2023-02-22T14:53:18Z</dcterms:created>
  <dcterms:modified xsi:type="dcterms:W3CDTF">2023-11-17T17:14:07Z</dcterms:modified>
</cp:coreProperties>
</file>